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1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31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0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60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594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985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52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3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666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2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9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11000">
              <a:srgbClr val="D4DEFF"/>
            </a:gs>
            <a:gs pos="24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08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/>
                </a:solidFill>
              </a:rPr>
              <a:t>Quotation</a:t>
            </a:r>
            <a:endParaRPr lang="en-US" sz="80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905000"/>
            <a:ext cx="8305800" cy="4495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5400" dirty="0" smtClean="0"/>
              <a:t>Find a quotation that backs your opinion.  You might need to write something before or after the quotation so that it makes sense to the reader.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C:\Users\aharris\AppData\Local\Microsoft\Windows\Temporary Internet Files\Content.IE5\HL30R9CZ\Pencil-8728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00600"/>
            <a:ext cx="2441559" cy="175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625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/>
                </a:solidFill>
              </a:rPr>
              <a:t>Short Story</a:t>
            </a:r>
            <a:endParaRPr lang="en-US" sz="80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3900" y="2133601"/>
            <a:ext cx="7696200" cy="4038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End with a  very short personal story related to the opinion.</a:t>
            </a:r>
            <a:endParaRPr lang="en-US" sz="6600" dirty="0"/>
          </a:p>
        </p:txBody>
      </p:sp>
      <p:pic>
        <p:nvPicPr>
          <p:cNvPr id="6" name="Picture 2" descr="C:\Users\aharris\AppData\Local\Microsoft\Windows\Temporary Internet Files\Content.IE5\HL30R9CZ\Pencil-8728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00600"/>
            <a:ext cx="2441559" cy="175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66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2"/>
                </a:solidFill>
              </a:rPr>
              <a:t>Question</a:t>
            </a:r>
            <a:endParaRPr lang="en-US" sz="66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3900" y="2285999"/>
            <a:ext cx="7696200" cy="3886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End with a question that will get readers to think about their own opinions on the matter.</a:t>
            </a:r>
            <a:endParaRPr lang="en-US" sz="24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HL30R9CZ\Pencil-8728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00600"/>
            <a:ext cx="2441559" cy="175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66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</a:rPr>
              <a:t>Humor </a:t>
            </a:r>
            <a:endParaRPr lang="en-US" sz="72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3900" y="2133601"/>
            <a:ext cx="7696200" cy="4038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End with a humorous statement.</a:t>
            </a:r>
            <a:endParaRPr lang="en-US" sz="3100" dirty="0"/>
          </a:p>
        </p:txBody>
      </p:sp>
      <p:pic>
        <p:nvPicPr>
          <p:cNvPr id="6" name="Picture 2" descr="C:\Users\aharris\AppData\Local\Microsoft\Windows\Temporary Internet Files\Content.IE5\HL30R9CZ\Pencil-8728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00600"/>
            <a:ext cx="2441559" cy="175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66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2"/>
                </a:solidFill>
              </a:rPr>
              <a:t>Image</a:t>
            </a:r>
            <a:endParaRPr lang="en-US" sz="66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3900" y="2133601"/>
            <a:ext cx="7696200" cy="4038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End with a captioned photo or illustration that supports your opinion.</a:t>
            </a:r>
            <a:endParaRPr lang="en-US" sz="5400" dirty="0" smtClean="0"/>
          </a:p>
          <a:p>
            <a:pPr marL="0" indent="0" algn="ctr">
              <a:buNone/>
            </a:pPr>
            <a:endParaRPr lang="en-US" sz="5400" dirty="0"/>
          </a:p>
          <a:p>
            <a:pPr marL="0" indent="0">
              <a:buNone/>
            </a:pP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HL30R9CZ\Pencil-8728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00600"/>
            <a:ext cx="2441559" cy="175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66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/>
                </a:solidFill>
              </a:rPr>
              <a:t>Reinforcement</a:t>
            </a:r>
            <a:endParaRPr lang="en-US" sz="80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23900" y="2133601"/>
            <a:ext cx="7696200" cy="4038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5400" dirty="0" smtClean="0"/>
              <a:t>Rephrase your introductory statement about the case you want to make.  Focus on reinforcing rather than repeating.</a:t>
            </a:r>
            <a:endParaRPr lang="en-US" sz="34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HL30R9CZ\Pencil-8728-large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00600"/>
            <a:ext cx="2441559" cy="175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966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102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Quotation</vt:lpstr>
      <vt:lpstr>Short Story</vt:lpstr>
      <vt:lpstr>Question</vt:lpstr>
      <vt:lpstr>Humor </vt:lpstr>
      <vt:lpstr>Image</vt:lpstr>
      <vt:lpstr>Reinforcement</vt:lpstr>
    </vt:vector>
  </TitlesOfParts>
  <Company>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Statement</dc:title>
  <dc:creator>Harris, Angela</dc:creator>
  <cp:lastModifiedBy>Harris, Angela</cp:lastModifiedBy>
  <cp:revision>7</cp:revision>
  <cp:lastPrinted>2015-04-10T18:31:16Z</cp:lastPrinted>
  <dcterms:created xsi:type="dcterms:W3CDTF">2015-02-02T17:18:24Z</dcterms:created>
  <dcterms:modified xsi:type="dcterms:W3CDTF">2015-04-10T18:47:15Z</dcterms:modified>
</cp:coreProperties>
</file>